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0F288-6812-4F14-A44B-BB534431BDAE}" type="datetimeFigureOut">
              <a:rPr lang="ru-RU" smtClean="0"/>
              <a:t>04.10.2015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35FA6-21E7-4077-8917-E1344CBFD06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b="1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3E5440-2B72-40F2-AE31-0427FA007FBD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2FFD21-5E61-4A0E-902A-66DABCDAAAA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844800" y="765175"/>
            <a:ext cx="240030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3" name="Объект 2"/>
          <p:cNvGraphicFramePr>
            <a:graphicFrameLocks noChangeAspect="1"/>
          </p:cNvGraphicFramePr>
          <p:nvPr/>
        </p:nvGraphicFramePr>
        <p:xfrm>
          <a:off x="5580063" y="1425575"/>
          <a:ext cx="2166937" cy="1571625"/>
        </p:xfrm>
        <a:graphic>
          <a:graphicData uri="http://schemas.openxmlformats.org/presentationml/2006/ole">
            <p:oleObj spid="_x0000_s1026" r:id="rId6" imgW="7339320" imgH="5232240" progId="CorelDRAW.Graphic.11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572000" y="568325"/>
            <a:ext cx="4457700" cy="9223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ru-RU" sz="5400" b="1" dirty="0">
                <a:solidFill>
                  <a:srgbClr val="290CDA"/>
                </a:solidFill>
                <a:latin typeface="Calibri"/>
                <a:cs typeface="+mn-cs"/>
              </a:rPr>
              <a:t>АГИТБРИГАДА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0880" y="2852936"/>
            <a:ext cx="7768152" cy="3631763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ru-RU" sz="100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cs typeface="+mn-cs"/>
              </a:rPr>
              <a:t>«ПРОЖЕКТОР</a:t>
            </a:r>
          </a:p>
          <a:p>
            <a:pPr algn="ctr" eaLnBrk="0" hangingPunct="0">
              <a:spcBef>
                <a:spcPct val="30000"/>
              </a:spcBef>
              <a:defRPr/>
            </a:pPr>
            <a:r>
              <a:rPr lang="ru-RU" sz="7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cs typeface="+mn-cs"/>
              </a:rPr>
              <a:t>профсоюза</a:t>
            </a:r>
            <a:r>
              <a:rPr lang="ru-RU" sz="100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cs typeface="+mn-cs"/>
              </a:rPr>
              <a:t>»</a:t>
            </a:r>
          </a:p>
        </p:txBody>
      </p:sp>
      <p:pic>
        <p:nvPicPr>
          <p:cNvPr id="2056" name="Рисунок 8" descr="http://im3-tub-ru.yandex.net/i?id=156160360-21-72&amp;n=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333038" y="4243388"/>
            <a:ext cx="212566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Рисунок 8" descr="http://im6-tub-ru.yandex.net/i?id=250241350-20-72&amp;n=2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16013" y="354013"/>
            <a:ext cx="2198687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 descr="http://im5-tub-ru.yandex.net/i?id=68297209-10-72"/>
          <p:cNvPicPr>
            <a:picLocks noChangeAspect="1" noChangeArrowheads="1"/>
          </p:cNvPicPr>
          <p:nvPr/>
        </p:nvPicPr>
        <p:blipFill>
          <a:blip r:embed="rId3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011863" y="476250"/>
            <a:ext cx="2944812" cy="52625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290CDA"/>
                </a:solidFill>
                <a:latin typeface="+mn-lt"/>
                <a:cs typeface="+mn-cs"/>
              </a:rPr>
              <a:t>Кто дарит в Новый год подарки,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290CDA"/>
                </a:solidFill>
                <a:latin typeface="+mn-lt"/>
                <a:cs typeface="+mn-cs"/>
              </a:rPr>
              <a:t>Ты знаешь, милый карапуз?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290CDA"/>
                </a:solidFill>
                <a:latin typeface="+mn-lt"/>
                <a:cs typeface="+mn-cs"/>
              </a:rPr>
              <a:t>Мороз? Снегурка?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290CDA"/>
                </a:solidFill>
                <a:latin typeface="+mn-lt"/>
                <a:cs typeface="+mn-cs"/>
              </a:rPr>
              <a:t>Санта Клаус?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b="1" dirty="0">
                <a:solidFill>
                  <a:srgbClr val="290CDA"/>
                </a:solidFill>
                <a:latin typeface="+mn-lt"/>
                <a:cs typeface="+mn-cs"/>
              </a:rPr>
              <a:t>Нет, это мамин ПРОФСОЮЗ!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290CDA"/>
                </a:solidFill>
                <a:latin typeface="+mn-lt"/>
                <a:cs typeface="+mn-cs"/>
              </a:rPr>
              <a:t>Кто подарки нам предложит?</a:t>
            </a:r>
          </a:p>
        </p:txBody>
      </p:sp>
      <p:pic>
        <p:nvPicPr>
          <p:cNvPr id="3076" name="Picture 4" descr="F:\ФОТО АГИТБРИГАДА\P1240105.JPG"/>
          <p:cNvPicPr>
            <a:picLocks noChangeAspect="1" noChangeArrowheads="1"/>
          </p:cNvPicPr>
          <p:nvPr/>
        </p:nvPicPr>
        <p:blipFill>
          <a:blip r:embed="rId4"/>
          <a:srcRect r="10335"/>
          <a:stretch>
            <a:fillRect/>
          </a:stretch>
        </p:blipFill>
        <p:spPr bwMode="auto">
          <a:xfrm>
            <a:off x="-2628900" y="458788"/>
            <a:ext cx="14208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F:\ФОТО АГИТБРИГАДА\P1240109.JPG"/>
          <p:cNvPicPr>
            <a:picLocks noChangeAspect="1" noChangeArrowheads="1"/>
          </p:cNvPicPr>
          <p:nvPr/>
        </p:nvPicPr>
        <p:blipFill>
          <a:blip r:embed="rId5"/>
          <a:srcRect l="8331" t="10390" r="9006" b="6593"/>
          <a:stretch>
            <a:fillRect/>
          </a:stretch>
        </p:blipFill>
        <p:spPr bwMode="auto">
          <a:xfrm>
            <a:off x="95250" y="476250"/>
            <a:ext cx="57372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C:\Users\Admin\Desktop\новый год\DSC_037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24075" y="36513"/>
            <a:ext cx="14859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Рисунок 7" descr="http://im3-tub-ru.yandex.net/i?id=132102452-50-72&amp;n=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122863"/>
            <a:ext cx="1425575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Прямоугольник 2"/>
          <p:cNvSpPr>
            <a:spLocks noChangeArrowheads="1"/>
          </p:cNvSpPr>
          <p:nvPr/>
        </p:nvSpPr>
        <p:spPr bwMode="auto">
          <a:xfrm>
            <a:off x="1089702" y="5517232"/>
            <a:ext cx="8059450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ПРОФСОЮЗ нам всем поможет!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6" descr="http://im5-tub-ru.yandex.net/i?id=68297209-10-72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06363" y="407988"/>
            <a:ext cx="1944687" cy="51704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290CDA"/>
                </a:solidFill>
                <a:latin typeface="+mn-lt"/>
                <a:cs typeface="+mn-cs"/>
              </a:rPr>
              <a:t>Расширяем кругозор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290CDA"/>
                </a:solidFill>
                <a:latin typeface="+mn-lt"/>
                <a:cs typeface="+mn-cs"/>
              </a:rPr>
              <a:t>Прошлое узнали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290CDA"/>
                </a:solidFill>
                <a:latin typeface="+mn-lt"/>
                <a:cs typeface="+mn-cs"/>
              </a:rPr>
              <a:t>Спросите: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290CDA"/>
                </a:solidFill>
                <a:latin typeface="+mn-lt"/>
                <a:cs typeface="+mn-cs"/>
              </a:rPr>
              <a:t>где же мы бывали?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290CDA"/>
                </a:solidFill>
                <a:latin typeface="+mn-lt"/>
                <a:cs typeface="+mn-cs"/>
              </a:rPr>
              <a:t>В Елабуге, Билярске,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290CDA"/>
                </a:solidFill>
                <a:latin typeface="Calibri"/>
              </a:rPr>
              <a:t>Казани и</a:t>
            </a:r>
            <a:endParaRPr lang="ru-RU" sz="2200" b="1" dirty="0">
              <a:solidFill>
                <a:srgbClr val="290CDA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 err="1">
                <a:solidFill>
                  <a:srgbClr val="290CDA"/>
                </a:solidFill>
                <a:latin typeface="+mn-lt"/>
                <a:cs typeface="+mn-cs"/>
              </a:rPr>
              <a:t>Болгаре</a:t>
            </a:r>
            <a:r>
              <a:rPr lang="ru-RU" sz="2200" b="1" dirty="0">
                <a:solidFill>
                  <a:srgbClr val="290CDA"/>
                </a:solidFill>
                <a:latin typeface="+mn-lt"/>
                <a:cs typeface="+mn-cs"/>
              </a:rPr>
              <a:t>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290CDA"/>
                </a:solidFill>
                <a:latin typeface="+mn-lt"/>
                <a:cs typeface="+mn-cs"/>
              </a:rPr>
              <a:t>Кто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290CDA"/>
                </a:solidFill>
                <a:latin typeface="+mn-lt"/>
                <a:cs typeface="+mn-cs"/>
              </a:rPr>
              <a:t>экскурсии предложит?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200" b="1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pic>
        <p:nvPicPr>
          <p:cNvPr id="3075" name="Picture 3" descr="F:\ФОТО АГИТБРИГАДА\PA0505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1" b="15006"/>
          <a:stretch/>
        </p:blipFill>
        <p:spPr bwMode="auto">
          <a:xfrm>
            <a:off x="1835696" y="188640"/>
            <a:ext cx="7283803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Рисунок 6" descr="http://im3-tub-ru.yandex.net/i?id=132102452-50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" y="5122863"/>
            <a:ext cx="1425575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0113" y="5256213"/>
            <a:ext cx="8523287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PresentationFormat>Экран (4:3)</PresentationFormat>
  <Paragraphs>21</Paragraphs>
  <Slides>3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Тема Office</vt:lpstr>
      <vt:lpstr>CorelDRAW.Graphic.11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1</cp:revision>
  <dcterms:modified xsi:type="dcterms:W3CDTF">2015-10-04T16:32:08Z</dcterms:modified>
</cp:coreProperties>
</file>